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59" r:id="rId3"/>
    <p:sldId id="266" r:id="rId4"/>
    <p:sldId id="262" r:id="rId5"/>
    <p:sldId id="265" r:id="rId6"/>
    <p:sldId id="260" r:id="rId7"/>
    <p:sldId id="257" r:id="rId8"/>
    <p:sldId id="258" r:id="rId9"/>
    <p:sldId id="263" r:id="rId10"/>
    <p:sldId id="264" r:id="rId11"/>
  </p:sldIdLst>
  <p:sldSz cx="9144000" cy="6858000" type="screen4x3"/>
  <p:notesSz cx="9856788" cy="6797675"/>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s-I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200"/>
            </a:pPr>
            <a:r>
              <a:rPr lang="en-US" sz="1400"/>
              <a:t>Efni kvartana árin</a:t>
            </a:r>
            <a:r>
              <a:rPr lang="en-US" sz="1400" baseline="0"/>
              <a:t> 2003-2008</a:t>
            </a:r>
            <a:br>
              <a:rPr lang="en-US" sz="1400" baseline="0"/>
            </a:br>
            <a:r>
              <a:rPr lang="en-US" sz="1100"/>
              <a:t>N=125</a:t>
            </a:r>
          </a:p>
        </c:rich>
      </c:tx>
      <c:layout>
        <c:manualLayout>
          <c:xMode val="edge"/>
          <c:yMode val="edge"/>
          <c:x val="0.27041083406240884"/>
          <c:y val="3.0303030303030304E-2"/>
        </c:manualLayout>
      </c:layout>
      <c:overlay val="0"/>
    </c:title>
    <c:autoTitleDeleted val="0"/>
    <c:plotArea>
      <c:layout>
        <c:manualLayout>
          <c:layoutTarget val="inner"/>
          <c:xMode val="edge"/>
          <c:yMode val="edge"/>
          <c:x val="7.9832130358705303E-2"/>
          <c:y val="0.12971222347206601"/>
          <c:w val="0.44913203557888598"/>
          <c:h val="0.76994063242094801"/>
        </c:manualLayout>
      </c:layout>
      <c:pieChart>
        <c:varyColors val="1"/>
        <c:dLbls>
          <c:showLegendKey val="0"/>
          <c:showVal val="0"/>
          <c:showCatName val="0"/>
          <c:showSerName val="0"/>
          <c:showPercent val="1"/>
          <c:showBubbleSize val="0"/>
          <c:showLeaderLines val="0"/>
        </c:dLbls>
        <c:firstSliceAng val="0"/>
      </c:pieChart>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s-I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400"/>
            </a:pPr>
            <a:r>
              <a:rPr lang="is-IS"/>
              <a:t>Efni athugasemda árin 2003-2008</a:t>
            </a:r>
            <a:br>
              <a:rPr lang="is-IS"/>
            </a:br>
            <a:r>
              <a:rPr lang="is-IS" sz="1100"/>
              <a:t>N=204</a:t>
            </a:r>
          </a:p>
        </c:rich>
      </c:tx>
      <c:layout/>
      <c:overlay val="0"/>
    </c:title>
    <c:autoTitleDeleted val="0"/>
    <c:plotArea>
      <c:layout>
        <c:manualLayout>
          <c:layoutTarget val="inner"/>
          <c:xMode val="edge"/>
          <c:yMode val="edge"/>
          <c:x val="0"/>
          <c:y val="0.15431889763779499"/>
          <c:w val="0.58107648002333001"/>
          <c:h val="0.73830893932376096"/>
        </c:manualLayout>
      </c:layout>
      <c:pieChart>
        <c:varyColors val="1"/>
        <c:dLbls>
          <c:showLegendKey val="0"/>
          <c:showVal val="0"/>
          <c:showCatName val="0"/>
          <c:showSerName val="0"/>
          <c:showPercent val="1"/>
          <c:showBubbleSize val="0"/>
          <c:showLeaderLines val="0"/>
        </c:dLbls>
        <c:firstSliceAng val="0"/>
      </c:pieChart>
    </c:plotArea>
    <c:legend>
      <c:legendPos val="r"/>
      <c:layout>
        <c:manualLayout>
          <c:xMode val="edge"/>
          <c:yMode val="edge"/>
          <c:x val="0.61910196121318295"/>
          <c:y val="5.9911986724799894E-2"/>
          <c:w val="0.36700914989792899"/>
          <c:h val="0.93583071883456426"/>
        </c:manualLayout>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272350" cy="339391"/>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sz="quarter" idx="1"/>
          </p:nvPr>
        </p:nvSpPr>
        <p:spPr>
          <a:xfrm>
            <a:off x="5582138" y="1"/>
            <a:ext cx="4272350" cy="339391"/>
          </a:xfrm>
          <a:prstGeom prst="rect">
            <a:avLst/>
          </a:prstGeom>
        </p:spPr>
        <p:txBody>
          <a:bodyPr vert="horz" lIns="91440" tIns="45720" rIns="91440" bIns="45720" rtlCol="0"/>
          <a:lstStyle>
            <a:lvl1pPr algn="r">
              <a:defRPr sz="1200"/>
            </a:lvl1pPr>
          </a:lstStyle>
          <a:p>
            <a:fld id="{9B76D869-7325-4BE1-8FB3-99A1864D4A71}" type="datetimeFigureOut">
              <a:rPr lang="is-IS" smtClean="0"/>
              <a:t>24.9.2012</a:t>
            </a:fld>
            <a:endParaRPr lang="is-IS"/>
          </a:p>
        </p:txBody>
      </p:sp>
      <p:sp>
        <p:nvSpPr>
          <p:cNvPr id="4" name="Footer Placeholder 3"/>
          <p:cNvSpPr>
            <a:spLocks noGrp="1"/>
          </p:cNvSpPr>
          <p:nvPr>
            <p:ph type="ftr" sz="quarter" idx="2"/>
          </p:nvPr>
        </p:nvSpPr>
        <p:spPr>
          <a:xfrm>
            <a:off x="1" y="6456095"/>
            <a:ext cx="4272350" cy="340486"/>
          </a:xfrm>
          <a:prstGeom prst="rect">
            <a:avLst/>
          </a:prstGeom>
        </p:spPr>
        <p:txBody>
          <a:bodyPr vert="horz" lIns="91440" tIns="45720" rIns="91440" bIns="45720" rtlCol="0" anchor="b"/>
          <a:lstStyle>
            <a:lvl1pPr algn="l">
              <a:defRPr sz="1200"/>
            </a:lvl1pPr>
          </a:lstStyle>
          <a:p>
            <a:endParaRPr lang="is-IS"/>
          </a:p>
        </p:txBody>
      </p:sp>
      <p:sp>
        <p:nvSpPr>
          <p:cNvPr id="5" name="Slide Number Placeholder 4"/>
          <p:cNvSpPr>
            <a:spLocks noGrp="1"/>
          </p:cNvSpPr>
          <p:nvPr>
            <p:ph type="sldNum" sz="quarter" idx="3"/>
          </p:nvPr>
        </p:nvSpPr>
        <p:spPr>
          <a:xfrm>
            <a:off x="5582138" y="6456095"/>
            <a:ext cx="4272350" cy="340486"/>
          </a:xfrm>
          <a:prstGeom prst="rect">
            <a:avLst/>
          </a:prstGeom>
        </p:spPr>
        <p:txBody>
          <a:bodyPr vert="horz" lIns="91440" tIns="45720" rIns="91440" bIns="45720" rtlCol="0" anchor="b"/>
          <a:lstStyle>
            <a:lvl1pPr algn="r">
              <a:defRPr sz="1200"/>
            </a:lvl1pPr>
          </a:lstStyle>
          <a:p>
            <a:fld id="{4EC3E83B-A319-41A2-AF53-D81EF99D0300}" type="slidenum">
              <a:rPr lang="is-IS" smtClean="0"/>
              <a:t>‹#›</a:t>
            </a:fld>
            <a:endParaRPr lang="is-IS"/>
          </a:p>
        </p:txBody>
      </p:sp>
    </p:spTree>
    <p:extLst>
      <p:ext uri="{BB962C8B-B14F-4D97-AF65-F5344CB8AC3E}">
        <p14:creationId xmlns:p14="http://schemas.microsoft.com/office/powerpoint/2010/main" val="867673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271274" cy="339883"/>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5583234" y="1"/>
            <a:ext cx="4271274" cy="339883"/>
          </a:xfrm>
          <a:prstGeom prst="rect">
            <a:avLst/>
          </a:prstGeom>
        </p:spPr>
        <p:txBody>
          <a:bodyPr vert="horz" lIns="91440" tIns="45720" rIns="91440" bIns="45720" rtlCol="0"/>
          <a:lstStyle>
            <a:lvl1pPr algn="r">
              <a:defRPr sz="1200"/>
            </a:lvl1pPr>
          </a:lstStyle>
          <a:p>
            <a:fld id="{9FA8A0F6-CB6D-47B7-9110-FCA49C313154}" type="datetimeFigureOut">
              <a:rPr lang="is-IS" smtClean="0"/>
              <a:t>24.9.2012</a:t>
            </a:fld>
            <a:endParaRPr lang="is-IS"/>
          </a:p>
        </p:txBody>
      </p:sp>
      <p:sp>
        <p:nvSpPr>
          <p:cNvPr id="4" name="Slide Image Placeholder 3"/>
          <p:cNvSpPr>
            <a:spLocks noGrp="1" noRot="1" noChangeAspect="1"/>
          </p:cNvSpPr>
          <p:nvPr>
            <p:ph type="sldImg" idx="2"/>
          </p:nvPr>
        </p:nvSpPr>
        <p:spPr>
          <a:xfrm>
            <a:off x="3228975" y="509588"/>
            <a:ext cx="3398838" cy="2549525"/>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985679" y="3228895"/>
            <a:ext cx="7885430" cy="305895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6" name="Footer Placeholder 5"/>
          <p:cNvSpPr>
            <a:spLocks noGrp="1"/>
          </p:cNvSpPr>
          <p:nvPr>
            <p:ph type="ftr" sz="quarter" idx="4"/>
          </p:nvPr>
        </p:nvSpPr>
        <p:spPr>
          <a:xfrm>
            <a:off x="2" y="6456613"/>
            <a:ext cx="4271274" cy="339883"/>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5583234" y="6456613"/>
            <a:ext cx="4271274" cy="339883"/>
          </a:xfrm>
          <a:prstGeom prst="rect">
            <a:avLst/>
          </a:prstGeom>
        </p:spPr>
        <p:txBody>
          <a:bodyPr vert="horz" lIns="91440" tIns="45720" rIns="91440" bIns="45720" rtlCol="0" anchor="b"/>
          <a:lstStyle>
            <a:lvl1pPr algn="r">
              <a:defRPr sz="1200"/>
            </a:lvl1pPr>
          </a:lstStyle>
          <a:p>
            <a:fld id="{C554E1D7-57A0-4356-BA34-11B172818509}" type="slidenum">
              <a:rPr lang="is-IS" smtClean="0"/>
              <a:t>‹#›</a:t>
            </a:fld>
            <a:endParaRPr lang="is-IS"/>
          </a:p>
        </p:txBody>
      </p:sp>
    </p:spTree>
    <p:extLst>
      <p:ext uri="{BB962C8B-B14F-4D97-AF65-F5344CB8AC3E}">
        <p14:creationId xmlns:p14="http://schemas.microsoft.com/office/powerpoint/2010/main" val="876175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p:txBody>
      </p:sp>
      <p:sp>
        <p:nvSpPr>
          <p:cNvPr id="4" name="Slide Number Placeholder 3"/>
          <p:cNvSpPr>
            <a:spLocks noGrp="1"/>
          </p:cNvSpPr>
          <p:nvPr>
            <p:ph type="sldNum" sz="quarter" idx="10"/>
          </p:nvPr>
        </p:nvSpPr>
        <p:spPr/>
        <p:txBody>
          <a:bodyPr/>
          <a:lstStyle/>
          <a:p>
            <a:fld id="{C554E1D7-57A0-4356-BA34-11B172818509}" type="slidenum">
              <a:rPr lang="is-IS" smtClean="0"/>
              <a:t>2</a:t>
            </a:fld>
            <a:endParaRPr lang="is-IS"/>
          </a:p>
        </p:txBody>
      </p:sp>
    </p:spTree>
    <p:extLst>
      <p:ext uri="{BB962C8B-B14F-4D97-AF65-F5344CB8AC3E}">
        <p14:creationId xmlns:p14="http://schemas.microsoft.com/office/powerpoint/2010/main" val="4174861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p:txBody>
      </p:sp>
      <p:sp>
        <p:nvSpPr>
          <p:cNvPr id="4" name="Slide Number Placeholder 3"/>
          <p:cNvSpPr>
            <a:spLocks noGrp="1"/>
          </p:cNvSpPr>
          <p:nvPr>
            <p:ph type="sldNum" sz="quarter" idx="10"/>
          </p:nvPr>
        </p:nvSpPr>
        <p:spPr/>
        <p:txBody>
          <a:bodyPr/>
          <a:lstStyle/>
          <a:p>
            <a:fld id="{C554E1D7-57A0-4356-BA34-11B172818509}" type="slidenum">
              <a:rPr lang="is-IS" smtClean="0"/>
              <a:t>4</a:t>
            </a:fld>
            <a:endParaRPr lang="is-IS"/>
          </a:p>
        </p:txBody>
      </p:sp>
    </p:spTree>
    <p:extLst>
      <p:ext uri="{BB962C8B-B14F-4D97-AF65-F5344CB8AC3E}">
        <p14:creationId xmlns:p14="http://schemas.microsoft.com/office/powerpoint/2010/main" val="780795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p:txBody>
      </p:sp>
      <p:sp>
        <p:nvSpPr>
          <p:cNvPr id="4" name="Slide Number Placeholder 3"/>
          <p:cNvSpPr>
            <a:spLocks noGrp="1"/>
          </p:cNvSpPr>
          <p:nvPr>
            <p:ph type="sldNum" sz="quarter" idx="10"/>
          </p:nvPr>
        </p:nvSpPr>
        <p:spPr/>
        <p:txBody>
          <a:bodyPr/>
          <a:lstStyle/>
          <a:p>
            <a:fld id="{C554E1D7-57A0-4356-BA34-11B172818509}" type="slidenum">
              <a:rPr lang="is-IS" smtClean="0"/>
              <a:t>5</a:t>
            </a:fld>
            <a:endParaRPr lang="is-IS"/>
          </a:p>
        </p:txBody>
      </p:sp>
    </p:spTree>
    <p:extLst>
      <p:ext uri="{BB962C8B-B14F-4D97-AF65-F5344CB8AC3E}">
        <p14:creationId xmlns:p14="http://schemas.microsoft.com/office/powerpoint/2010/main" val="4206128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p:txBody>
      </p:sp>
      <p:sp>
        <p:nvSpPr>
          <p:cNvPr id="4" name="Slide Number Placeholder 3"/>
          <p:cNvSpPr>
            <a:spLocks noGrp="1"/>
          </p:cNvSpPr>
          <p:nvPr>
            <p:ph type="sldNum" sz="quarter" idx="10"/>
          </p:nvPr>
        </p:nvSpPr>
        <p:spPr/>
        <p:txBody>
          <a:bodyPr/>
          <a:lstStyle/>
          <a:p>
            <a:fld id="{C554E1D7-57A0-4356-BA34-11B172818509}" type="slidenum">
              <a:rPr lang="is-IS" smtClean="0"/>
              <a:t>6</a:t>
            </a:fld>
            <a:endParaRPr lang="is-IS"/>
          </a:p>
        </p:txBody>
      </p:sp>
    </p:spTree>
    <p:extLst>
      <p:ext uri="{BB962C8B-B14F-4D97-AF65-F5344CB8AC3E}">
        <p14:creationId xmlns:p14="http://schemas.microsoft.com/office/powerpoint/2010/main" val="4137537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p:txBody>
      </p:sp>
      <p:sp>
        <p:nvSpPr>
          <p:cNvPr id="4" name="Slide Number Placeholder 3"/>
          <p:cNvSpPr>
            <a:spLocks noGrp="1"/>
          </p:cNvSpPr>
          <p:nvPr>
            <p:ph type="sldNum" sz="quarter" idx="10"/>
          </p:nvPr>
        </p:nvSpPr>
        <p:spPr/>
        <p:txBody>
          <a:bodyPr/>
          <a:lstStyle/>
          <a:p>
            <a:fld id="{C554E1D7-57A0-4356-BA34-11B172818509}" type="slidenum">
              <a:rPr lang="is-IS" smtClean="0"/>
              <a:t>7</a:t>
            </a:fld>
            <a:endParaRPr lang="is-IS"/>
          </a:p>
        </p:txBody>
      </p:sp>
    </p:spTree>
    <p:extLst>
      <p:ext uri="{BB962C8B-B14F-4D97-AF65-F5344CB8AC3E}">
        <p14:creationId xmlns:p14="http://schemas.microsoft.com/office/powerpoint/2010/main" val="1015316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554E1D7-57A0-4356-BA34-11B172818509}" type="slidenum">
              <a:rPr lang="is-IS" smtClean="0"/>
              <a:t>8</a:t>
            </a:fld>
            <a:endParaRPr lang="is-IS"/>
          </a:p>
        </p:txBody>
      </p:sp>
    </p:spTree>
    <p:extLst>
      <p:ext uri="{BB962C8B-B14F-4D97-AF65-F5344CB8AC3E}">
        <p14:creationId xmlns:p14="http://schemas.microsoft.com/office/powerpoint/2010/main" val="3472240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s-I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s-IS"/>
          </a:p>
        </p:txBody>
      </p:sp>
      <p:sp>
        <p:nvSpPr>
          <p:cNvPr id="4" name="Date Placeholder 3"/>
          <p:cNvSpPr>
            <a:spLocks noGrp="1"/>
          </p:cNvSpPr>
          <p:nvPr>
            <p:ph type="dt" sz="half" idx="10"/>
          </p:nvPr>
        </p:nvSpPr>
        <p:spPr/>
        <p:txBody>
          <a:bodyPr/>
          <a:lstStyle>
            <a:lvl1pPr>
              <a:defRPr/>
            </a:lvl1pPr>
          </a:lstStyle>
          <a:p>
            <a:fld id="{8BB9D4AC-8AC7-48C1-A7CD-40858B59441F}" type="datetimeFigureOut">
              <a:rPr lang="is-IS" smtClean="0"/>
              <a:t>24.9.2012</a:t>
            </a:fld>
            <a:endParaRPr lang="is-IS"/>
          </a:p>
        </p:txBody>
      </p:sp>
      <p:sp>
        <p:nvSpPr>
          <p:cNvPr id="5" name="Footer Placeholder 4"/>
          <p:cNvSpPr>
            <a:spLocks noGrp="1"/>
          </p:cNvSpPr>
          <p:nvPr>
            <p:ph type="ftr" sz="quarter" idx="11"/>
          </p:nvPr>
        </p:nvSpPr>
        <p:spPr/>
        <p:txBody>
          <a:bodyPr/>
          <a:lstStyle>
            <a:lvl1pPr>
              <a:defRPr/>
            </a:lvl1pPr>
          </a:lstStyle>
          <a:p>
            <a:endParaRPr lang="is-IS"/>
          </a:p>
        </p:txBody>
      </p:sp>
      <p:sp>
        <p:nvSpPr>
          <p:cNvPr id="6" name="Slide Number Placeholder 5"/>
          <p:cNvSpPr>
            <a:spLocks noGrp="1"/>
          </p:cNvSpPr>
          <p:nvPr>
            <p:ph type="sldNum" sz="quarter" idx="12"/>
          </p:nvPr>
        </p:nvSpPr>
        <p:spPr/>
        <p:txBody>
          <a:bodyPr/>
          <a:lstStyle>
            <a:lvl1pPr>
              <a:defRPr/>
            </a:lvl1pPr>
          </a:lstStyle>
          <a:p>
            <a:fld id="{9FCE1FE4-B118-4ABB-BD73-57C9B8DC16A9}" type="slidenum">
              <a:rPr lang="is-IS" smtClean="0"/>
              <a:t>‹#›</a:t>
            </a:fld>
            <a:endParaRPr lang="is-IS"/>
          </a:p>
        </p:txBody>
      </p:sp>
    </p:spTree>
    <p:extLst>
      <p:ext uri="{BB962C8B-B14F-4D97-AF65-F5344CB8AC3E}">
        <p14:creationId xmlns:p14="http://schemas.microsoft.com/office/powerpoint/2010/main" val="1216004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lvl1pPr>
              <a:defRPr/>
            </a:lvl1pPr>
          </a:lstStyle>
          <a:p>
            <a:fld id="{8BB9D4AC-8AC7-48C1-A7CD-40858B59441F}" type="datetimeFigureOut">
              <a:rPr lang="is-IS" smtClean="0"/>
              <a:t>24.9.2012</a:t>
            </a:fld>
            <a:endParaRPr lang="is-IS"/>
          </a:p>
        </p:txBody>
      </p:sp>
      <p:sp>
        <p:nvSpPr>
          <p:cNvPr id="5" name="Footer Placeholder 4"/>
          <p:cNvSpPr>
            <a:spLocks noGrp="1"/>
          </p:cNvSpPr>
          <p:nvPr>
            <p:ph type="ftr" sz="quarter" idx="11"/>
          </p:nvPr>
        </p:nvSpPr>
        <p:spPr/>
        <p:txBody>
          <a:bodyPr/>
          <a:lstStyle>
            <a:lvl1pPr>
              <a:defRPr/>
            </a:lvl1pPr>
          </a:lstStyle>
          <a:p>
            <a:endParaRPr lang="is-IS"/>
          </a:p>
        </p:txBody>
      </p:sp>
      <p:sp>
        <p:nvSpPr>
          <p:cNvPr id="6" name="Slide Number Placeholder 5"/>
          <p:cNvSpPr>
            <a:spLocks noGrp="1"/>
          </p:cNvSpPr>
          <p:nvPr>
            <p:ph type="sldNum" sz="quarter" idx="12"/>
          </p:nvPr>
        </p:nvSpPr>
        <p:spPr/>
        <p:txBody>
          <a:bodyPr/>
          <a:lstStyle>
            <a:lvl1pPr>
              <a:defRPr/>
            </a:lvl1pPr>
          </a:lstStyle>
          <a:p>
            <a:fld id="{9FCE1FE4-B118-4ABB-BD73-57C9B8DC16A9}" type="slidenum">
              <a:rPr lang="is-IS" smtClean="0"/>
              <a:t>‹#›</a:t>
            </a:fld>
            <a:endParaRPr lang="is-IS"/>
          </a:p>
        </p:txBody>
      </p:sp>
    </p:spTree>
    <p:extLst>
      <p:ext uri="{BB962C8B-B14F-4D97-AF65-F5344CB8AC3E}">
        <p14:creationId xmlns:p14="http://schemas.microsoft.com/office/powerpoint/2010/main" val="300880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is-I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lvl1pPr>
              <a:defRPr/>
            </a:lvl1pPr>
          </a:lstStyle>
          <a:p>
            <a:fld id="{8BB9D4AC-8AC7-48C1-A7CD-40858B59441F}" type="datetimeFigureOut">
              <a:rPr lang="is-IS" smtClean="0"/>
              <a:t>24.9.2012</a:t>
            </a:fld>
            <a:endParaRPr lang="is-IS"/>
          </a:p>
        </p:txBody>
      </p:sp>
      <p:sp>
        <p:nvSpPr>
          <p:cNvPr id="5" name="Footer Placeholder 4"/>
          <p:cNvSpPr>
            <a:spLocks noGrp="1"/>
          </p:cNvSpPr>
          <p:nvPr>
            <p:ph type="ftr" sz="quarter" idx="11"/>
          </p:nvPr>
        </p:nvSpPr>
        <p:spPr/>
        <p:txBody>
          <a:bodyPr/>
          <a:lstStyle>
            <a:lvl1pPr>
              <a:defRPr/>
            </a:lvl1pPr>
          </a:lstStyle>
          <a:p>
            <a:endParaRPr lang="is-IS"/>
          </a:p>
        </p:txBody>
      </p:sp>
      <p:sp>
        <p:nvSpPr>
          <p:cNvPr id="6" name="Slide Number Placeholder 5"/>
          <p:cNvSpPr>
            <a:spLocks noGrp="1"/>
          </p:cNvSpPr>
          <p:nvPr>
            <p:ph type="sldNum" sz="quarter" idx="12"/>
          </p:nvPr>
        </p:nvSpPr>
        <p:spPr/>
        <p:txBody>
          <a:bodyPr/>
          <a:lstStyle>
            <a:lvl1pPr>
              <a:defRPr/>
            </a:lvl1pPr>
          </a:lstStyle>
          <a:p>
            <a:fld id="{9FCE1FE4-B118-4ABB-BD73-57C9B8DC16A9}" type="slidenum">
              <a:rPr lang="is-IS" smtClean="0"/>
              <a:t>‹#›</a:t>
            </a:fld>
            <a:endParaRPr lang="is-IS"/>
          </a:p>
        </p:txBody>
      </p:sp>
    </p:spTree>
    <p:extLst>
      <p:ext uri="{BB962C8B-B14F-4D97-AF65-F5344CB8AC3E}">
        <p14:creationId xmlns:p14="http://schemas.microsoft.com/office/powerpoint/2010/main" val="4223382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lvl1pPr>
              <a:defRPr/>
            </a:lvl1pPr>
          </a:lstStyle>
          <a:p>
            <a:fld id="{8BB9D4AC-8AC7-48C1-A7CD-40858B59441F}" type="datetimeFigureOut">
              <a:rPr lang="is-IS" smtClean="0"/>
              <a:t>24.9.2012</a:t>
            </a:fld>
            <a:endParaRPr lang="is-IS"/>
          </a:p>
        </p:txBody>
      </p:sp>
      <p:sp>
        <p:nvSpPr>
          <p:cNvPr id="5" name="Footer Placeholder 4"/>
          <p:cNvSpPr>
            <a:spLocks noGrp="1"/>
          </p:cNvSpPr>
          <p:nvPr>
            <p:ph type="ftr" sz="quarter" idx="11"/>
          </p:nvPr>
        </p:nvSpPr>
        <p:spPr/>
        <p:txBody>
          <a:bodyPr/>
          <a:lstStyle>
            <a:lvl1pPr>
              <a:defRPr/>
            </a:lvl1pPr>
          </a:lstStyle>
          <a:p>
            <a:endParaRPr lang="is-IS"/>
          </a:p>
        </p:txBody>
      </p:sp>
      <p:sp>
        <p:nvSpPr>
          <p:cNvPr id="6" name="Slide Number Placeholder 5"/>
          <p:cNvSpPr>
            <a:spLocks noGrp="1"/>
          </p:cNvSpPr>
          <p:nvPr>
            <p:ph type="sldNum" sz="quarter" idx="12"/>
          </p:nvPr>
        </p:nvSpPr>
        <p:spPr/>
        <p:txBody>
          <a:bodyPr/>
          <a:lstStyle>
            <a:lvl1pPr>
              <a:defRPr/>
            </a:lvl1pPr>
          </a:lstStyle>
          <a:p>
            <a:fld id="{9FCE1FE4-B118-4ABB-BD73-57C9B8DC16A9}" type="slidenum">
              <a:rPr lang="is-IS" smtClean="0"/>
              <a:t>‹#›</a:t>
            </a:fld>
            <a:endParaRPr lang="is-IS"/>
          </a:p>
        </p:txBody>
      </p:sp>
    </p:spTree>
    <p:extLst>
      <p:ext uri="{BB962C8B-B14F-4D97-AF65-F5344CB8AC3E}">
        <p14:creationId xmlns:p14="http://schemas.microsoft.com/office/powerpoint/2010/main" val="1826979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s-I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8BB9D4AC-8AC7-48C1-A7CD-40858B59441F}" type="datetimeFigureOut">
              <a:rPr lang="is-IS" smtClean="0"/>
              <a:t>24.9.2012</a:t>
            </a:fld>
            <a:endParaRPr lang="is-IS"/>
          </a:p>
        </p:txBody>
      </p:sp>
      <p:sp>
        <p:nvSpPr>
          <p:cNvPr id="5" name="Footer Placeholder 4"/>
          <p:cNvSpPr>
            <a:spLocks noGrp="1"/>
          </p:cNvSpPr>
          <p:nvPr>
            <p:ph type="ftr" sz="quarter" idx="11"/>
          </p:nvPr>
        </p:nvSpPr>
        <p:spPr/>
        <p:txBody>
          <a:bodyPr/>
          <a:lstStyle>
            <a:lvl1pPr>
              <a:defRPr/>
            </a:lvl1pPr>
          </a:lstStyle>
          <a:p>
            <a:endParaRPr lang="is-IS"/>
          </a:p>
        </p:txBody>
      </p:sp>
      <p:sp>
        <p:nvSpPr>
          <p:cNvPr id="6" name="Slide Number Placeholder 5"/>
          <p:cNvSpPr>
            <a:spLocks noGrp="1"/>
          </p:cNvSpPr>
          <p:nvPr>
            <p:ph type="sldNum" sz="quarter" idx="12"/>
          </p:nvPr>
        </p:nvSpPr>
        <p:spPr/>
        <p:txBody>
          <a:bodyPr/>
          <a:lstStyle>
            <a:lvl1pPr>
              <a:defRPr/>
            </a:lvl1pPr>
          </a:lstStyle>
          <a:p>
            <a:fld id="{9FCE1FE4-B118-4ABB-BD73-57C9B8DC16A9}" type="slidenum">
              <a:rPr lang="is-IS" smtClean="0"/>
              <a:t>‹#›</a:t>
            </a:fld>
            <a:endParaRPr lang="is-IS"/>
          </a:p>
        </p:txBody>
      </p:sp>
    </p:spTree>
    <p:extLst>
      <p:ext uri="{BB962C8B-B14F-4D97-AF65-F5344CB8AC3E}">
        <p14:creationId xmlns:p14="http://schemas.microsoft.com/office/powerpoint/2010/main" val="2419968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Date Placeholder 4"/>
          <p:cNvSpPr>
            <a:spLocks noGrp="1"/>
          </p:cNvSpPr>
          <p:nvPr>
            <p:ph type="dt" sz="half" idx="10"/>
          </p:nvPr>
        </p:nvSpPr>
        <p:spPr/>
        <p:txBody>
          <a:bodyPr/>
          <a:lstStyle>
            <a:lvl1pPr>
              <a:defRPr/>
            </a:lvl1pPr>
          </a:lstStyle>
          <a:p>
            <a:fld id="{8BB9D4AC-8AC7-48C1-A7CD-40858B59441F}" type="datetimeFigureOut">
              <a:rPr lang="is-IS" smtClean="0"/>
              <a:t>24.9.2012</a:t>
            </a:fld>
            <a:endParaRPr lang="is-IS"/>
          </a:p>
        </p:txBody>
      </p:sp>
      <p:sp>
        <p:nvSpPr>
          <p:cNvPr id="6" name="Footer Placeholder 5"/>
          <p:cNvSpPr>
            <a:spLocks noGrp="1"/>
          </p:cNvSpPr>
          <p:nvPr>
            <p:ph type="ftr" sz="quarter" idx="11"/>
          </p:nvPr>
        </p:nvSpPr>
        <p:spPr/>
        <p:txBody>
          <a:bodyPr/>
          <a:lstStyle>
            <a:lvl1pPr>
              <a:defRPr/>
            </a:lvl1pPr>
          </a:lstStyle>
          <a:p>
            <a:endParaRPr lang="is-IS"/>
          </a:p>
        </p:txBody>
      </p:sp>
      <p:sp>
        <p:nvSpPr>
          <p:cNvPr id="7" name="Slide Number Placeholder 6"/>
          <p:cNvSpPr>
            <a:spLocks noGrp="1"/>
          </p:cNvSpPr>
          <p:nvPr>
            <p:ph type="sldNum" sz="quarter" idx="12"/>
          </p:nvPr>
        </p:nvSpPr>
        <p:spPr/>
        <p:txBody>
          <a:bodyPr/>
          <a:lstStyle>
            <a:lvl1pPr>
              <a:defRPr/>
            </a:lvl1pPr>
          </a:lstStyle>
          <a:p>
            <a:fld id="{9FCE1FE4-B118-4ABB-BD73-57C9B8DC16A9}" type="slidenum">
              <a:rPr lang="is-IS" smtClean="0"/>
              <a:t>‹#›</a:t>
            </a:fld>
            <a:endParaRPr lang="is-IS"/>
          </a:p>
        </p:txBody>
      </p:sp>
    </p:spTree>
    <p:extLst>
      <p:ext uri="{BB962C8B-B14F-4D97-AF65-F5344CB8AC3E}">
        <p14:creationId xmlns:p14="http://schemas.microsoft.com/office/powerpoint/2010/main" val="1084748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s-I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7" name="Date Placeholder 6"/>
          <p:cNvSpPr>
            <a:spLocks noGrp="1"/>
          </p:cNvSpPr>
          <p:nvPr>
            <p:ph type="dt" sz="half" idx="10"/>
          </p:nvPr>
        </p:nvSpPr>
        <p:spPr/>
        <p:txBody>
          <a:bodyPr/>
          <a:lstStyle>
            <a:lvl1pPr>
              <a:defRPr/>
            </a:lvl1pPr>
          </a:lstStyle>
          <a:p>
            <a:fld id="{8BB9D4AC-8AC7-48C1-A7CD-40858B59441F}" type="datetimeFigureOut">
              <a:rPr lang="is-IS" smtClean="0"/>
              <a:t>24.9.2012</a:t>
            </a:fld>
            <a:endParaRPr lang="is-IS"/>
          </a:p>
        </p:txBody>
      </p:sp>
      <p:sp>
        <p:nvSpPr>
          <p:cNvPr id="8" name="Footer Placeholder 7"/>
          <p:cNvSpPr>
            <a:spLocks noGrp="1"/>
          </p:cNvSpPr>
          <p:nvPr>
            <p:ph type="ftr" sz="quarter" idx="11"/>
          </p:nvPr>
        </p:nvSpPr>
        <p:spPr/>
        <p:txBody>
          <a:bodyPr/>
          <a:lstStyle>
            <a:lvl1pPr>
              <a:defRPr/>
            </a:lvl1pPr>
          </a:lstStyle>
          <a:p>
            <a:endParaRPr lang="is-IS"/>
          </a:p>
        </p:txBody>
      </p:sp>
      <p:sp>
        <p:nvSpPr>
          <p:cNvPr id="9" name="Slide Number Placeholder 8"/>
          <p:cNvSpPr>
            <a:spLocks noGrp="1"/>
          </p:cNvSpPr>
          <p:nvPr>
            <p:ph type="sldNum" sz="quarter" idx="12"/>
          </p:nvPr>
        </p:nvSpPr>
        <p:spPr/>
        <p:txBody>
          <a:bodyPr/>
          <a:lstStyle>
            <a:lvl1pPr>
              <a:defRPr/>
            </a:lvl1pPr>
          </a:lstStyle>
          <a:p>
            <a:fld id="{9FCE1FE4-B118-4ABB-BD73-57C9B8DC16A9}" type="slidenum">
              <a:rPr lang="is-IS" smtClean="0"/>
              <a:t>‹#›</a:t>
            </a:fld>
            <a:endParaRPr lang="is-IS"/>
          </a:p>
        </p:txBody>
      </p:sp>
    </p:spTree>
    <p:extLst>
      <p:ext uri="{BB962C8B-B14F-4D97-AF65-F5344CB8AC3E}">
        <p14:creationId xmlns:p14="http://schemas.microsoft.com/office/powerpoint/2010/main" val="4089107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Date Placeholder 2"/>
          <p:cNvSpPr>
            <a:spLocks noGrp="1"/>
          </p:cNvSpPr>
          <p:nvPr>
            <p:ph type="dt" sz="half" idx="10"/>
          </p:nvPr>
        </p:nvSpPr>
        <p:spPr/>
        <p:txBody>
          <a:bodyPr/>
          <a:lstStyle>
            <a:lvl1pPr>
              <a:defRPr/>
            </a:lvl1pPr>
          </a:lstStyle>
          <a:p>
            <a:fld id="{8BB9D4AC-8AC7-48C1-A7CD-40858B59441F}" type="datetimeFigureOut">
              <a:rPr lang="is-IS" smtClean="0"/>
              <a:t>24.9.2012</a:t>
            </a:fld>
            <a:endParaRPr lang="is-IS"/>
          </a:p>
        </p:txBody>
      </p:sp>
      <p:sp>
        <p:nvSpPr>
          <p:cNvPr id="4" name="Footer Placeholder 3"/>
          <p:cNvSpPr>
            <a:spLocks noGrp="1"/>
          </p:cNvSpPr>
          <p:nvPr>
            <p:ph type="ftr" sz="quarter" idx="11"/>
          </p:nvPr>
        </p:nvSpPr>
        <p:spPr/>
        <p:txBody>
          <a:bodyPr/>
          <a:lstStyle>
            <a:lvl1pPr>
              <a:defRPr/>
            </a:lvl1pPr>
          </a:lstStyle>
          <a:p>
            <a:endParaRPr lang="is-IS"/>
          </a:p>
        </p:txBody>
      </p:sp>
      <p:sp>
        <p:nvSpPr>
          <p:cNvPr id="5" name="Slide Number Placeholder 4"/>
          <p:cNvSpPr>
            <a:spLocks noGrp="1"/>
          </p:cNvSpPr>
          <p:nvPr>
            <p:ph type="sldNum" sz="quarter" idx="12"/>
          </p:nvPr>
        </p:nvSpPr>
        <p:spPr/>
        <p:txBody>
          <a:bodyPr/>
          <a:lstStyle>
            <a:lvl1pPr>
              <a:defRPr/>
            </a:lvl1pPr>
          </a:lstStyle>
          <a:p>
            <a:fld id="{9FCE1FE4-B118-4ABB-BD73-57C9B8DC16A9}" type="slidenum">
              <a:rPr lang="is-IS" smtClean="0"/>
              <a:t>‹#›</a:t>
            </a:fld>
            <a:endParaRPr lang="is-IS"/>
          </a:p>
        </p:txBody>
      </p:sp>
    </p:spTree>
    <p:extLst>
      <p:ext uri="{BB962C8B-B14F-4D97-AF65-F5344CB8AC3E}">
        <p14:creationId xmlns:p14="http://schemas.microsoft.com/office/powerpoint/2010/main" val="275297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BB9D4AC-8AC7-48C1-A7CD-40858B59441F}" type="datetimeFigureOut">
              <a:rPr lang="is-IS" smtClean="0"/>
              <a:t>24.9.2012</a:t>
            </a:fld>
            <a:endParaRPr lang="is-IS"/>
          </a:p>
        </p:txBody>
      </p:sp>
      <p:sp>
        <p:nvSpPr>
          <p:cNvPr id="3" name="Footer Placeholder 2"/>
          <p:cNvSpPr>
            <a:spLocks noGrp="1"/>
          </p:cNvSpPr>
          <p:nvPr>
            <p:ph type="ftr" sz="quarter" idx="11"/>
          </p:nvPr>
        </p:nvSpPr>
        <p:spPr/>
        <p:txBody>
          <a:bodyPr/>
          <a:lstStyle>
            <a:lvl1pPr>
              <a:defRPr/>
            </a:lvl1pPr>
          </a:lstStyle>
          <a:p>
            <a:endParaRPr lang="is-IS"/>
          </a:p>
        </p:txBody>
      </p:sp>
      <p:sp>
        <p:nvSpPr>
          <p:cNvPr id="4" name="Slide Number Placeholder 3"/>
          <p:cNvSpPr>
            <a:spLocks noGrp="1"/>
          </p:cNvSpPr>
          <p:nvPr>
            <p:ph type="sldNum" sz="quarter" idx="12"/>
          </p:nvPr>
        </p:nvSpPr>
        <p:spPr/>
        <p:txBody>
          <a:bodyPr/>
          <a:lstStyle>
            <a:lvl1pPr>
              <a:defRPr/>
            </a:lvl1pPr>
          </a:lstStyle>
          <a:p>
            <a:fld id="{9FCE1FE4-B118-4ABB-BD73-57C9B8DC16A9}" type="slidenum">
              <a:rPr lang="is-IS" smtClean="0"/>
              <a:t>‹#›</a:t>
            </a:fld>
            <a:endParaRPr lang="is-IS"/>
          </a:p>
        </p:txBody>
      </p:sp>
    </p:spTree>
    <p:extLst>
      <p:ext uri="{BB962C8B-B14F-4D97-AF65-F5344CB8AC3E}">
        <p14:creationId xmlns:p14="http://schemas.microsoft.com/office/powerpoint/2010/main" val="545692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s-I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BB9D4AC-8AC7-48C1-A7CD-40858B59441F}" type="datetimeFigureOut">
              <a:rPr lang="is-IS" smtClean="0"/>
              <a:t>24.9.2012</a:t>
            </a:fld>
            <a:endParaRPr lang="is-IS"/>
          </a:p>
        </p:txBody>
      </p:sp>
      <p:sp>
        <p:nvSpPr>
          <p:cNvPr id="6" name="Footer Placeholder 5"/>
          <p:cNvSpPr>
            <a:spLocks noGrp="1"/>
          </p:cNvSpPr>
          <p:nvPr>
            <p:ph type="ftr" sz="quarter" idx="11"/>
          </p:nvPr>
        </p:nvSpPr>
        <p:spPr/>
        <p:txBody>
          <a:bodyPr/>
          <a:lstStyle>
            <a:lvl1pPr>
              <a:defRPr/>
            </a:lvl1pPr>
          </a:lstStyle>
          <a:p>
            <a:endParaRPr lang="is-IS"/>
          </a:p>
        </p:txBody>
      </p:sp>
      <p:sp>
        <p:nvSpPr>
          <p:cNvPr id="7" name="Slide Number Placeholder 6"/>
          <p:cNvSpPr>
            <a:spLocks noGrp="1"/>
          </p:cNvSpPr>
          <p:nvPr>
            <p:ph type="sldNum" sz="quarter" idx="12"/>
          </p:nvPr>
        </p:nvSpPr>
        <p:spPr/>
        <p:txBody>
          <a:bodyPr/>
          <a:lstStyle>
            <a:lvl1pPr>
              <a:defRPr/>
            </a:lvl1pPr>
          </a:lstStyle>
          <a:p>
            <a:fld id="{9FCE1FE4-B118-4ABB-BD73-57C9B8DC16A9}" type="slidenum">
              <a:rPr lang="is-IS" smtClean="0"/>
              <a:t>‹#›</a:t>
            </a:fld>
            <a:endParaRPr lang="is-IS"/>
          </a:p>
        </p:txBody>
      </p:sp>
    </p:spTree>
    <p:extLst>
      <p:ext uri="{BB962C8B-B14F-4D97-AF65-F5344CB8AC3E}">
        <p14:creationId xmlns:p14="http://schemas.microsoft.com/office/powerpoint/2010/main" val="3268437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s-I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is-I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BB9D4AC-8AC7-48C1-A7CD-40858B59441F}" type="datetimeFigureOut">
              <a:rPr lang="is-IS" smtClean="0"/>
              <a:t>24.9.2012</a:t>
            </a:fld>
            <a:endParaRPr lang="is-IS"/>
          </a:p>
        </p:txBody>
      </p:sp>
      <p:sp>
        <p:nvSpPr>
          <p:cNvPr id="6" name="Footer Placeholder 5"/>
          <p:cNvSpPr>
            <a:spLocks noGrp="1"/>
          </p:cNvSpPr>
          <p:nvPr>
            <p:ph type="ftr" sz="quarter" idx="11"/>
          </p:nvPr>
        </p:nvSpPr>
        <p:spPr/>
        <p:txBody>
          <a:bodyPr/>
          <a:lstStyle>
            <a:lvl1pPr>
              <a:defRPr/>
            </a:lvl1pPr>
          </a:lstStyle>
          <a:p>
            <a:endParaRPr lang="is-IS"/>
          </a:p>
        </p:txBody>
      </p:sp>
      <p:sp>
        <p:nvSpPr>
          <p:cNvPr id="7" name="Slide Number Placeholder 6"/>
          <p:cNvSpPr>
            <a:spLocks noGrp="1"/>
          </p:cNvSpPr>
          <p:nvPr>
            <p:ph type="sldNum" sz="quarter" idx="12"/>
          </p:nvPr>
        </p:nvSpPr>
        <p:spPr/>
        <p:txBody>
          <a:bodyPr/>
          <a:lstStyle>
            <a:lvl1pPr>
              <a:defRPr/>
            </a:lvl1pPr>
          </a:lstStyle>
          <a:p>
            <a:fld id="{9FCE1FE4-B118-4ABB-BD73-57C9B8DC16A9}" type="slidenum">
              <a:rPr lang="is-IS" smtClean="0"/>
              <a:t>‹#›</a:t>
            </a:fld>
            <a:endParaRPr lang="is-IS"/>
          </a:p>
        </p:txBody>
      </p:sp>
    </p:spTree>
    <p:extLst>
      <p:ext uri="{BB962C8B-B14F-4D97-AF65-F5344CB8AC3E}">
        <p14:creationId xmlns:p14="http://schemas.microsoft.com/office/powerpoint/2010/main" val="1223650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8BB9D4AC-8AC7-48C1-A7CD-40858B59441F}" type="datetimeFigureOut">
              <a:rPr lang="is-IS" smtClean="0"/>
              <a:t>24.9.2012</a:t>
            </a:fld>
            <a:endParaRPr lang="is-I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bg2"/>
                </a:solidFill>
              </a:defRPr>
            </a:lvl1pPr>
          </a:lstStyle>
          <a:p>
            <a:endParaRPr lang="is-I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FCE1FE4-B118-4ABB-BD73-57C9B8DC16A9}" type="slidenum">
              <a:rPr lang="is-IS" smtClean="0"/>
              <a:t>‹#›</a:t>
            </a:fld>
            <a:endParaRPr lang="is-IS"/>
          </a:p>
        </p:txBody>
      </p:sp>
      <p:sp>
        <p:nvSpPr>
          <p:cNvPr id="1031" name="Text Box 7"/>
          <p:cNvSpPr txBox="1">
            <a:spLocks noChangeArrowheads="1"/>
          </p:cNvSpPr>
          <p:nvPr/>
        </p:nvSpPr>
        <p:spPr bwMode="auto">
          <a:xfrm>
            <a:off x="0" y="6583363"/>
            <a:ext cx="9144000" cy="274637"/>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s-IS" sz="1200">
                <a:solidFill>
                  <a:schemeClr val="bg2"/>
                </a:solidFill>
              </a:rPr>
              <a:t>HÖFÐABORG  </a:t>
            </a:r>
            <a:r>
              <a:rPr lang="is-IS" sz="1200">
                <a:solidFill>
                  <a:schemeClr val="bg2"/>
                </a:solidFill>
                <a:cs typeface="Times New Roman" pitchFamily="18" charset="0"/>
              </a:rPr>
              <a:t>·  BORGARTÚNI 21  ·  105 REYKJAVÍK  ·  www.bvs.is</a:t>
            </a:r>
          </a:p>
        </p:txBody>
      </p:sp>
      <p:sp>
        <p:nvSpPr>
          <p:cNvPr id="1032" name="Text Box 8"/>
          <p:cNvSpPr txBox="1">
            <a:spLocks noChangeArrowheads="1"/>
          </p:cNvSpPr>
          <p:nvPr/>
        </p:nvSpPr>
        <p:spPr bwMode="auto">
          <a:xfrm>
            <a:off x="5867400" y="685800"/>
            <a:ext cx="2895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s-IS" sz="1800">
                <a:solidFill>
                  <a:schemeClr val="bg2"/>
                </a:solidFill>
              </a:rPr>
              <a:t>B</a:t>
            </a:r>
            <a:r>
              <a:rPr lang="is-IS" sz="1600">
                <a:solidFill>
                  <a:schemeClr val="bg2"/>
                </a:solidFill>
              </a:rPr>
              <a:t>ARNAVERNDARSTOFA</a:t>
            </a:r>
            <a:endParaRPr lang="en-US" sz="1600">
              <a:solidFill>
                <a:schemeClr val="bg2"/>
              </a:solidFill>
            </a:endParaRPr>
          </a:p>
        </p:txBody>
      </p:sp>
      <p:sp>
        <p:nvSpPr>
          <p:cNvPr id="1034" name="Text Box 10"/>
          <p:cNvSpPr txBox="1">
            <a:spLocks noChangeArrowheads="1"/>
          </p:cNvSpPr>
          <p:nvPr/>
        </p:nvSpPr>
        <p:spPr bwMode="auto">
          <a:xfrm>
            <a:off x="3657600" y="1066800"/>
            <a:ext cx="5486400" cy="214313"/>
          </a:xfrm>
          <a:prstGeom prst="rect">
            <a:avLst/>
          </a:prstGeom>
          <a:gradFill rotWithShape="0">
            <a:gsLst>
              <a:gs pos="0">
                <a:srgbClr val="FFFFFF"/>
              </a:gs>
              <a:gs pos="100000">
                <a:srgbClr val="FFCC66"/>
              </a:gs>
            </a:gsLst>
            <a:lin ang="0" scaled="1"/>
          </a:gradFill>
          <a:ln>
            <a:noFill/>
          </a:ln>
          <a:effectLst/>
          <a:extLs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sz="800"/>
          </a:p>
        </p:txBody>
      </p:sp>
      <p:pic>
        <p:nvPicPr>
          <p:cNvPr id="1036" name="Picture 12" descr="skjoldu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858000" y="228600"/>
            <a:ext cx="457200" cy="48101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bg2"/>
          </a:solidFill>
          <a:latin typeface="+mj-lt"/>
          <a:ea typeface="+mj-ea"/>
          <a:cs typeface="+mj-cs"/>
        </a:defRPr>
      </a:lvl1pPr>
      <a:lvl2pPr algn="ctr" rtl="0" eaLnBrk="1" fontAlgn="base" hangingPunct="1">
        <a:spcBef>
          <a:spcPct val="0"/>
        </a:spcBef>
        <a:spcAft>
          <a:spcPct val="0"/>
        </a:spcAft>
        <a:defRPr sz="4400">
          <a:solidFill>
            <a:schemeClr val="bg2"/>
          </a:solidFill>
          <a:latin typeface="Times New Roman" pitchFamily="18" charset="0"/>
        </a:defRPr>
      </a:lvl2pPr>
      <a:lvl3pPr algn="ctr" rtl="0" eaLnBrk="1" fontAlgn="base" hangingPunct="1">
        <a:spcBef>
          <a:spcPct val="0"/>
        </a:spcBef>
        <a:spcAft>
          <a:spcPct val="0"/>
        </a:spcAft>
        <a:defRPr sz="4400">
          <a:solidFill>
            <a:schemeClr val="bg2"/>
          </a:solidFill>
          <a:latin typeface="Times New Roman" pitchFamily="18" charset="0"/>
        </a:defRPr>
      </a:lvl3pPr>
      <a:lvl4pPr algn="ctr" rtl="0" eaLnBrk="1" fontAlgn="base" hangingPunct="1">
        <a:spcBef>
          <a:spcPct val="0"/>
        </a:spcBef>
        <a:spcAft>
          <a:spcPct val="0"/>
        </a:spcAft>
        <a:defRPr sz="4400">
          <a:solidFill>
            <a:schemeClr val="bg2"/>
          </a:solidFill>
          <a:latin typeface="Times New Roman" pitchFamily="18" charset="0"/>
        </a:defRPr>
      </a:lvl4pPr>
      <a:lvl5pPr algn="ctr" rtl="0" eaLnBrk="1" fontAlgn="base" hangingPunct="1">
        <a:spcBef>
          <a:spcPct val="0"/>
        </a:spcBef>
        <a:spcAft>
          <a:spcPct val="0"/>
        </a:spcAft>
        <a:defRPr sz="4400">
          <a:solidFill>
            <a:schemeClr val="bg2"/>
          </a:solidFill>
          <a:latin typeface="Times New Roman" pitchFamily="18" charset="0"/>
        </a:defRPr>
      </a:lvl5pPr>
      <a:lvl6pPr marL="457200" algn="ctr" rtl="0" eaLnBrk="1" fontAlgn="base" hangingPunct="1">
        <a:spcBef>
          <a:spcPct val="0"/>
        </a:spcBef>
        <a:spcAft>
          <a:spcPct val="0"/>
        </a:spcAft>
        <a:defRPr sz="4400">
          <a:solidFill>
            <a:schemeClr val="bg2"/>
          </a:solidFill>
          <a:latin typeface="Times New Roman" pitchFamily="18" charset="0"/>
        </a:defRPr>
      </a:lvl6pPr>
      <a:lvl7pPr marL="914400" algn="ctr" rtl="0" eaLnBrk="1" fontAlgn="base" hangingPunct="1">
        <a:spcBef>
          <a:spcPct val="0"/>
        </a:spcBef>
        <a:spcAft>
          <a:spcPct val="0"/>
        </a:spcAft>
        <a:defRPr sz="4400">
          <a:solidFill>
            <a:schemeClr val="bg2"/>
          </a:solidFill>
          <a:latin typeface="Times New Roman" pitchFamily="18" charset="0"/>
        </a:defRPr>
      </a:lvl7pPr>
      <a:lvl8pPr marL="1371600" algn="ctr" rtl="0" eaLnBrk="1" fontAlgn="base" hangingPunct="1">
        <a:spcBef>
          <a:spcPct val="0"/>
        </a:spcBef>
        <a:spcAft>
          <a:spcPct val="0"/>
        </a:spcAft>
        <a:defRPr sz="4400">
          <a:solidFill>
            <a:schemeClr val="bg2"/>
          </a:solidFill>
          <a:latin typeface="Times New Roman" pitchFamily="18" charset="0"/>
        </a:defRPr>
      </a:lvl8pPr>
      <a:lvl9pPr marL="1828800" algn="ctr" rtl="0" eaLnBrk="1" fontAlgn="base" hangingPunct="1">
        <a:spcBef>
          <a:spcPct val="0"/>
        </a:spcBef>
        <a:spcAft>
          <a:spcPct val="0"/>
        </a:spcAft>
        <a:defRPr sz="4400">
          <a:solidFill>
            <a:schemeClr val="bg2"/>
          </a:solidFill>
          <a:latin typeface="Times New Roman" pitchFamily="18" charset="0"/>
        </a:defRPr>
      </a:lvl9pPr>
    </p:titleStyle>
    <p:bodyStyle>
      <a:lvl1pPr marL="342900" indent="-342900" algn="l" rtl="0" eaLnBrk="1" fontAlgn="base" hangingPunct="1">
        <a:spcBef>
          <a:spcPct val="20000"/>
        </a:spcBef>
        <a:spcAft>
          <a:spcPct val="0"/>
        </a:spcAft>
        <a:buClr>
          <a:srgbClr val="FF9900"/>
        </a:buClr>
        <a:buChar char="•"/>
        <a:defRPr sz="3200">
          <a:solidFill>
            <a:schemeClr val="bg2"/>
          </a:solidFill>
          <a:latin typeface="+mn-lt"/>
          <a:ea typeface="+mn-ea"/>
          <a:cs typeface="+mn-cs"/>
        </a:defRPr>
      </a:lvl1pPr>
      <a:lvl2pPr marL="742950" indent="-285750" algn="l" rtl="0" eaLnBrk="1" fontAlgn="base" hangingPunct="1">
        <a:spcBef>
          <a:spcPct val="20000"/>
        </a:spcBef>
        <a:spcAft>
          <a:spcPct val="0"/>
        </a:spcAft>
        <a:buClr>
          <a:srgbClr val="FF9900"/>
        </a:buClr>
        <a:buChar char="–"/>
        <a:defRPr sz="2800">
          <a:solidFill>
            <a:schemeClr val="bg2"/>
          </a:solidFill>
          <a:latin typeface="+mn-lt"/>
        </a:defRPr>
      </a:lvl2pPr>
      <a:lvl3pPr marL="1143000" indent="-228600" algn="l" rtl="0" eaLnBrk="1" fontAlgn="base" hangingPunct="1">
        <a:spcBef>
          <a:spcPct val="20000"/>
        </a:spcBef>
        <a:spcAft>
          <a:spcPct val="0"/>
        </a:spcAft>
        <a:buClr>
          <a:srgbClr val="FF9900"/>
        </a:buClr>
        <a:buChar char="•"/>
        <a:defRPr sz="2400">
          <a:solidFill>
            <a:schemeClr val="bg2"/>
          </a:solidFill>
          <a:latin typeface="+mn-lt"/>
        </a:defRPr>
      </a:lvl3pPr>
      <a:lvl4pPr marL="1600200" indent="-228600" algn="l" rtl="0" eaLnBrk="1" fontAlgn="base" hangingPunct="1">
        <a:spcBef>
          <a:spcPct val="20000"/>
        </a:spcBef>
        <a:spcAft>
          <a:spcPct val="0"/>
        </a:spcAft>
        <a:buClr>
          <a:srgbClr val="FF9900"/>
        </a:buClr>
        <a:buChar char="–"/>
        <a:defRPr sz="2000">
          <a:solidFill>
            <a:schemeClr val="bg2"/>
          </a:solidFill>
          <a:latin typeface="+mn-lt"/>
        </a:defRPr>
      </a:lvl4pPr>
      <a:lvl5pPr marL="2057400" indent="-228600" algn="l" rtl="0" eaLnBrk="1" fontAlgn="base" hangingPunct="1">
        <a:spcBef>
          <a:spcPct val="20000"/>
        </a:spcBef>
        <a:spcAft>
          <a:spcPct val="0"/>
        </a:spcAft>
        <a:buClr>
          <a:srgbClr val="FF9900"/>
        </a:buClr>
        <a:buChar char="»"/>
        <a:defRPr sz="2000">
          <a:solidFill>
            <a:schemeClr val="bg2"/>
          </a:solidFill>
          <a:latin typeface="+mn-lt"/>
        </a:defRPr>
      </a:lvl5pPr>
      <a:lvl6pPr marL="2514600" indent="-228600" algn="l" rtl="0" eaLnBrk="1" fontAlgn="base" hangingPunct="1">
        <a:spcBef>
          <a:spcPct val="20000"/>
        </a:spcBef>
        <a:spcAft>
          <a:spcPct val="0"/>
        </a:spcAft>
        <a:buClr>
          <a:srgbClr val="FF9900"/>
        </a:buClr>
        <a:buChar char="»"/>
        <a:defRPr sz="2000">
          <a:solidFill>
            <a:schemeClr val="bg2"/>
          </a:solidFill>
          <a:latin typeface="+mn-lt"/>
        </a:defRPr>
      </a:lvl6pPr>
      <a:lvl7pPr marL="2971800" indent="-228600" algn="l" rtl="0" eaLnBrk="1" fontAlgn="base" hangingPunct="1">
        <a:spcBef>
          <a:spcPct val="20000"/>
        </a:spcBef>
        <a:spcAft>
          <a:spcPct val="0"/>
        </a:spcAft>
        <a:buClr>
          <a:srgbClr val="FF9900"/>
        </a:buClr>
        <a:buChar char="»"/>
        <a:defRPr sz="2000">
          <a:solidFill>
            <a:schemeClr val="bg2"/>
          </a:solidFill>
          <a:latin typeface="+mn-lt"/>
        </a:defRPr>
      </a:lvl7pPr>
      <a:lvl8pPr marL="3429000" indent="-228600" algn="l" rtl="0" eaLnBrk="1" fontAlgn="base" hangingPunct="1">
        <a:spcBef>
          <a:spcPct val="20000"/>
        </a:spcBef>
        <a:spcAft>
          <a:spcPct val="0"/>
        </a:spcAft>
        <a:buClr>
          <a:srgbClr val="FF9900"/>
        </a:buClr>
        <a:buChar char="»"/>
        <a:defRPr sz="2000">
          <a:solidFill>
            <a:schemeClr val="bg2"/>
          </a:solidFill>
          <a:latin typeface="+mn-lt"/>
        </a:defRPr>
      </a:lvl8pPr>
      <a:lvl9pPr marL="3886200" indent="-228600" algn="l" rtl="0" eaLnBrk="1" fontAlgn="base" hangingPunct="1">
        <a:spcBef>
          <a:spcPct val="20000"/>
        </a:spcBef>
        <a:spcAft>
          <a:spcPct val="0"/>
        </a:spcAft>
        <a:buClr>
          <a:srgbClr val="FF9900"/>
        </a:buClr>
        <a:buChar char="»"/>
        <a:defRPr sz="2000">
          <a:solidFill>
            <a:schemeClr val="bg2"/>
          </a:solidFill>
          <a:latin typeface="+mn-lt"/>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s-IS" dirty="0" smtClean="0"/>
              <a:t>Að læra af reynslunni</a:t>
            </a:r>
            <a:br>
              <a:rPr lang="is-IS" dirty="0" smtClean="0"/>
            </a:br>
            <a:r>
              <a:rPr lang="is-IS" sz="1600" dirty="0" smtClean="0"/>
              <a:t>Úttekt á niðurstöðum kvartana til Barnaverndarstofu á árunum 2003 - 2008</a:t>
            </a:r>
            <a:endParaRPr lang="is-IS" dirty="0"/>
          </a:p>
        </p:txBody>
      </p:sp>
      <p:sp>
        <p:nvSpPr>
          <p:cNvPr id="3" name="Subtitle 2"/>
          <p:cNvSpPr>
            <a:spLocks noGrp="1"/>
          </p:cNvSpPr>
          <p:nvPr>
            <p:ph type="subTitle" idx="1"/>
          </p:nvPr>
        </p:nvSpPr>
        <p:spPr/>
        <p:txBody>
          <a:bodyPr/>
          <a:lstStyle/>
          <a:p>
            <a:r>
              <a:rPr lang="is-IS" dirty="0" smtClean="0"/>
              <a:t>Málstofa 24. september 2012</a:t>
            </a:r>
          </a:p>
          <a:p>
            <a:endParaRPr lang="is-IS" dirty="0"/>
          </a:p>
          <a:p>
            <a:r>
              <a:rPr lang="is-IS" dirty="0" smtClean="0"/>
              <a:t>Heiða Björg Pálmadóttir</a:t>
            </a:r>
            <a:endParaRPr lang="is-IS" dirty="0"/>
          </a:p>
        </p:txBody>
      </p:sp>
    </p:spTree>
    <p:extLst>
      <p:ext uri="{BB962C8B-B14F-4D97-AF65-F5344CB8AC3E}">
        <p14:creationId xmlns:p14="http://schemas.microsoft.com/office/powerpoint/2010/main" val="1786264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Til umhugsunar</a:t>
            </a:r>
            <a:endParaRPr lang="is-IS" dirty="0"/>
          </a:p>
        </p:txBody>
      </p:sp>
      <p:sp>
        <p:nvSpPr>
          <p:cNvPr id="3" name="Content Placeholder 2"/>
          <p:cNvSpPr>
            <a:spLocks noGrp="1"/>
          </p:cNvSpPr>
          <p:nvPr>
            <p:ph idx="1"/>
          </p:nvPr>
        </p:nvSpPr>
        <p:spPr/>
        <p:txBody>
          <a:bodyPr/>
          <a:lstStyle/>
          <a:p>
            <a:r>
              <a:rPr lang="is-IS" dirty="0" smtClean="0"/>
              <a:t>Er álag á starfsmenn of mikið?</a:t>
            </a:r>
          </a:p>
          <a:p>
            <a:pPr lvl="1"/>
            <a:r>
              <a:rPr lang="is-IS" dirty="0" smtClean="0"/>
              <a:t>Ekki tími til að sinna lögbundnu verklagi?</a:t>
            </a:r>
          </a:p>
          <a:p>
            <a:r>
              <a:rPr lang="is-IS" dirty="0" smtClean="0"/>
              <a:t>Þarf að auka fræðslu til starfsmanna og nefnda?</a:t>
            </a:r>
          </a:p>
          <a:p>
            <a:r>
              <a:rPr lang="is-IS" dirty="0" smtClean="0"/>
              <a:t>Þarf að breyta fyrirkomulagi kennslu í háskólum?</a:t>
            </a:r>
          </a:p>
          <a:p>
            <a:r>
              <a:rPr lang="is-IS" dirty="0" smtClean="0"/>
              <a:t>Eru nefndir að nota lokabréf Bvs til þess að breyta verklagi/bæta vinnubrögð?</a:t>
            </a:r>
          </a:p>
        </p:txBody>
      </p:sp>
    </p:spTree>
    <p:extLst>
      <p:ext uri="{BB962C8B-B14F-4D97-AF65-F5344CB8AC3E}">
        <p14:creationId xmlns:p14="http://schemas.microsoft.com/office/powerpoint/2010/main" val="4260333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Úttektin	</a:t>
            </a:r>
            <a:endParaRPr lang="is-IS" dirty="0"/>
          </a:p>
        </p:txBody>
      </p:sp>
      <p:sp>
        <p:nvSpPr>
          <p:cNvPr id="3" name="Content Placeholder 2"/>
          <p:cNvSpPr>
            <a:spLocks noGrp="1"/>
          </p:cNvSpPr>
          <p:nvPr>
            <p:ph idx="1"/>
          </p:nvPr>
        </p:nvSpPr>
        <p:spPr/>
        <p:txBody>
          <a:bodyPr/>
          <a:lstStyle/>
          <a:p>
            <a:r>
              <a:rPr lang="is-IS" dirty="0" smtClean="0"/>
              <a:t>Kvartanir sem Barnaverndarstofu bárust á árunum 2003 – 2008</a:t>
            </a:r>
          </a:p>
          <a:p>
            <a:r>
              <a:rPr lang="is-IS" dirty="0" smtClean="0"/>
              <a:t>Alls 125 mál</a:t>
            </a:r>
          </a:p>
          <a:p>
            <a:pPr lvl="1"/>
            <a:r>
              <a:rPr lang="is-IS" dirty="0" smtClean="0"/>
              <a:t>Fleiri en ein kvörtun í 8 málum</a:t>
            </a:r>
          </a:p>
          <a:p>
            <a:endParaRPr lang="is-IS" dirty="0"/>
          </a:p>
        </p:txBody>
      </p:sp>
    </p:spTree>
    <p:extLst>
      <p:ext uri="{BB962C8B-B14F-4D97-AF65-F5344CB8AC3E}">
        <p14:creationId xmlns:p14="http://schemas.microsoft.com/office/powerpoint/2010/main" val="18324839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z="4200" dirty="0" smtClean="0"/>
              <a:t>Eðli málanna – málsmeðferð BVS</a:t>
            </a:r>
            <a:endParaRPr lang="is-IS" sz="4200" dirty="0"/>
          </a:p>
        </p:txBody>
      </p:sp>
      <p:sp>
        <p:nvSpPr>
          <p:cNvPr id="3" name="Content Placeholder 2"/>
          <p:cNvSpPr>
            <a:spLocks noGrp="1"/>
          </p:cNvSpPr>
          <p:nvPr>
            <p:ph idx="1"/>
          </p:nvPr>
        </p:nvSpPr>
        <p:spPr/>
        <p:txBody>
          <a:bodyPr/>
          <a:lstStyle/>
          <a:p>
            <a:r>
              <a:rPr lang="is-IS" dirty="0" smtClean="0"/>
              <a:t>Sérstök ákvæði í 3. – 4. mgr. barnaverndarlaga:</a:t>
            </a:r>
          </a:p>
          <a:p>
            <a:pPr lvl="1" algn="just"/>
            <a:r>
              <a:rPr lang="is-IS" sz="1800" dirty="0"/>
              <a:t>Barnaverndarstofa getur, á grundvelli kvartana eða annarra upplýsinga sem henni berast um meðferð einstakra mála og ef hún telur ástæðu til, aflað nauðsynlegra gagna, upplýsinga og skýringa hjá viðkomandi </a:t>
            </a:r>
            <a:r>
              <a:rPr lang="is-IS" sz="1800" dirty="0" smtClean="0"/>
              <a:t>barnaverndarnefnd.</a:t>
            </a:r>
            <a:endParaRPr lang="is-IS" sz="1800" dirty="0"/>
          </a:p>
          <a:p>
            <a:pPr lvl="1" algn="just"/>
            <a:r>
              <a:rPr lang="is-IS" sz="1800" dirty="0" smtClean="0"/>
              <a:t>Telji </a:t>
            </a:r>
            <a:r>
              <a:rPr lang="is-IS" sz="1800" dirty="0"/>
              <a:t>Barnaverndarstofa, eftir að hafa aflað upplýsinga og skýringa skv. 2. og 3. mgr., að barnaverndarnefnd fari ekki að lögum við rækslu starfa sinna skal hún eftir því sem tilefni er til leiðbeina barnaverndarnefnd um málsmeðferð og beina til hennar ábendingum um það sem betur má fara. Ef barnaverndarnefnd fer ekki að ábendingum og </a:t>
            </a:r>
            <a:r>
              <a:rPr lang="is-IS" sz="1800" dirty="0" smtClean="0"/>
              <a:t>leiðbeiningum </a:t>
            </a:r>
            <a:r>
              <a:rPr lang="is-IS" sz="1800" dirty="0"/>
              <a:t>Barnaverndarstofu getur stofan áminnt nefndina um að rækja skyldur sínar. </a:t>
            </a:r>
            <a:r>
              <a:rPr lang="is-IS" sz="1800" smtClean="0"/>
              <a:t>[...]</a:t>
            </a:r>
            <a:endParaRPr lang="is-IS" sz="1800" dirty="0"/>
          </a:p>
        </p:txBody>
      </p:sp>
    </p:spTree>
    <p:extLst>
      <p:ext uri="{BB962C8B-B14F-4D97-AF65-F5344CB8AC3E}">
        <p14:creationId xmlns:p14="http://schemas.microsoft.com/office/powerpoint/2010/main" val="3026222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Fjöldi mála eftir árum</a:t>
            </a:r>
            <a:endParaRPr lang="is-IS" dirty="0"/>
          </a:p>
        </p:txBody>
      </p:sp>
      <p:pic>
        <p:nvPicPr>
          <p:cNvPr id="5122"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9552" y="1772816"/>
            <a:ext cx="7897544" cy="4403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54056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Hverjir kvörtuðu?</a:t>
            </a:r>
            <a:endParaRPr lang="is-IS"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9552" y="1628800"/>
            <a:ext cx="8208912" cy="4801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7663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Yfir hverju var kvartað?</a:t>
            </a:r>
            <a:endParaRPr lang="is-IS" dirty="0"/>
          </a:p>
        </p:txBody>
      </p:sp>
      <p:graphicFrame>
        <p:nvGraphicFramePr>
          <p:cNvPr id="4" name="C 2"/>
          <p:cNvGraphicFramePr>
            <a:graphicFrameLocks noGrp="1"/>
          </p:cNvGraphicFramePr>
          <p:nvPr>
            <p:ph idx="1"/>
            <p:extLst>
              <p:ext uri="{D42A27DB-BD31-4B8C-83A1-F6EECF244321}">
                <p14:modId xmlns:p14="http://schemas.microsoft.com/office/powerpoint/2010/main" val="1960669579"/>
              </p:ext>
            </p:extLst>
          </p:nvPr>
        </p:nvGraphicFramePr>
        <p:xfrm>
          <a:off x="685800" y="1981200"/>
          <a:ext cx="7772400" cy="4114800"/>
        </p:xfrm>
        <a:graphic>
          <a:graphicData uri="http://schemas.openxmlformats.org/drawingml/2006/chart">
            <c:chart xmlns:c="http://schemas.openxmlformats.org/drawingml/2006/chart" xmlns:r="http://schemas.openxmlformats.org/officeDocument/2006/relationships" r:id="rId3"/>
          </a:graphicData>
        </a:graphic>
      </p:graphicFrame>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1556792"/>
            <a:ext cx="7241004" cy="502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444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Heildarniðurstöður</a:t>
            </a:r>
            <a:endParaRPr lang="is-IS" dirty="0"/>
          </a:p>
        </p:txBody>
      </p:sp>
      <p:pic>
        <p:nvPicPr>
          <p:cNvPr id="3075"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55576" y="1556792"/>
            <a:ext cx="7504936" cy="4822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2927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7772400" cy="1143000"/>
          </a:xfrm>
        </p:spPr>
        <p:txBody>
          <a:bodyPr/>
          <a:lstStyle/>
          <a:p>
            <a:r>
              <a:rPr lang="is-IS" dirty="0" smtClean="0"/>
              <a:t>Fjöldi og efni athugasemda</a:t>
            </a:r>
            <a:endParaRPr lang="is-IS" dirty="0"/>
          </a:p>
        </p:txBody>
      </p:sp>
      <p:graphicFrame>
        <p:nvGraphicFramePr>
          <p:cNvPr id="5" name="C 4"/>
          <p:cNvGraphicFramePr>
            <a:graphicFrameLocks noGrp="1"/>
          </p:cNvGraphicFramePr>
          <p:nvPr>
            <p:ph idx="1"/>
            <p:extLst>
              <p:ext uri="{D42A27DB-BD31-4B8C-83A1-F6EECF244321}">
                <p14:modId xmlns:p14="http://schemas.microsoft.com/office/powerpoint/2010/main" val="2593791677"/>
              </p:ext>
            </p:extLst>
          </p:nvPr>
        </p:nvGraphicFramePr>
        <p:xfrm>
          <a:off x="685800" y="1981200"/>
          <a:ext cx="7772400" cy="4114800"/>
        </p:xfrm>
        <a:graphic>
          <a:graphicData uri="http://schemas.openxmlformats.org/drawingml/2006/chart">
            <c:chart xmlns:c="http://schemas.openxmlformats.org/drawingml/2006/chart" xmlns:r="http://schemas.openxmlformats.org/officeDocument/2006/relationships" r:id="rId3"/>
          </a:graphicData>
        </a:graphic>
      </p:graphicFrame>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8" y="1268760"/>
            <a:ext cx="4747745" cy="5310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3408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Staðan í dag</a:t>
            </a:r>
            <a:endParaRPr lang="is-IS" dirty="0"/>
          </a:p>
        </p:txBody>
      </p:sp>
      <p:sp>
        <p:nvSpPr>
          <p:cNvPr id="3" name="Content Placeholder 2"/>
          <p:cNvSpPr>
            <a:spLocks noGrp="1"/>
          </p:cNvSpPr>
          <p:nvPr>
            <p:ph idx="1"/>
          </p:nvPr>
        </p:nvSpPr>
        <p:spPr/>
        <p:txBody>
          <a:bodyPr/>
          <a:lstStyle/>
          <a:p>
            <a:r>
              <a:rPr lang="is-IS" sz="2600" dirty="0" smtClean="0"/>
              <a:t>70 lokabréf vegna kvartana skrifuð frá 1. janúar 2011</a:t>
            </a:r>
          </a:p>
          <a:p>
            <a:r>
              <a:rPr lang="is-IS" sz="2600" dirty="0" smtClean="0"/>
              <a:t>Athugasemdir gerðar í 58 bréfum</a:t>
            </a:r>
          </a:p>
          <a:p>
            <a:pPr lvl="1"/>
            <a:r>
              <a:rPr lang="is-IS" sz="2200" dirty="0" smtClean="0"/>
              <a:t>Alls 220 athugasemdir (3,8 að meðaltali)</a:t>
            </a:r>
          </a:p>
          <a:p>
            <a:pPr lvl="1"/>
            <a:r>
              <a:rPr lang="is-IS" sz="2200" dirty="0" smtClean="0"/>
              <a:t>Í 45% tilvika er skráning ekki fullnægjandi</a:t>
            </a:r>
          </a:p>
          <a:p>
            <a:pPr lvl="1"/>
            <a:r>
              <a:rPr lang="is-IS" sz="2200" dirty="0" smtClean="0"/>
              <a:t>Í 40% tilvika vantar greinargerð um niðurstöðu könnunar og/eða áætlun um meðferð máls eða þau gögn uppfylla ekki kröfur</a:t>
            </a:r>
          </a:p>
          <a:p>
            <a:pPr lvl="1"/>
            <a:r>
              <a:rPr lang="is-IS" sz="2200" dirty="0" smtClean="0"/>
              <a:t>Í 35% tilvika eru gerðar athugasemdir við framkvæmd vistunar</a:t>
            </a:r>
          </a:p>
          <a:p>
            <a:pPr lvl="1"/>
            <a:r>
              <a:rPr lang="is-IS" sz="2200" dirty="0" smtClean="0"/>
              <a:t>Í 35% tilvika eru gerðar athugasemdir við að lögbundnum verndarskyldum hafi ekki verið sinnt</a:t>
            </a:r>
          </a:p>
        </p:txBody>
      </p:sp>
    </p:spTree>
    <p:extLst>
      <p:ext uri="{BB962C8B-B14F-4D97-AF65-F5344CB8AC3E}">
        <p14:creationId xmlns:p14="http://schemas.microsoft.com/office/powerpoint/2010/main" val="122159537"/>
      </p:ext>
    </p:extLst>
  </p:cSld>
  <p:clrMapOvr>
    <a:masterClrMapping/>
  </p:clrMapOvr>
  <p:timing>
    <p:tnLst>
      <p:par>
        <p:cTn id="1" dur="indefinite" restart="never" nodeType="tmRoot"/>
      </p:par>
    </p:tnLst>
  </p:timing>
</p:sld>
</file>

<file path=ppt/theme/theme1.xml><?xml version="1.0" encoding="utf-8"?>
<a:theme xmlns:a="http://schemas.openxmlformats.org/drawingml/2006/main" name="Bvs">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Bvs</Template>
  <TotalTime>1977</TotalTime>
  <Words>306</Words>
  <Application>Microsoft Office PowerPoint</Application>
  <PresentationFormat>On-screen Show (4:3)</PresentationFormat>
  <Paragraphs>39</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Bvs</vt:lpstr>
      <vt:lpstr>Að læra af reynslunni Úttekt á niðurstöðum kvartana til Barnaverndarstofu á árunum 2003 - 2008</vt:lpstr>
      <vt:lpstr>Úttektin </vt:lpstr>
      <vt:lpstr>Eðli málanna – málsmeðferð BVS</vt:lpstr>
      <vt:lpstr>Fjöldi mála eftir árum</vt:lpstr>
      <vt:lpstr>Hverjir kvörtuðu?</vt:lpstr>
      <vt:lpstr>Yfir hverju var kvartað?</vt:lpstr>
      <vt:lpstr>Heildarniðurstöður</vt:lpstr>
      <vt:lpstr>Fjöldi og efni athugasemda</vt:lpstr>
      <vt:lpstr>Staðan í dag</vt:lpstr>
      <vt:lpstr>Til umhugsunar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Heiða Björg Pálmadóttir</dc:creator>
  <cp:lastModifiedBy>Steinunn Bergmann</cp:lastModifiedBy>
  <cp:revision>17</cp:revision>
  <cp:lastPrinted>2012-09-21T13:29:47Z</cp:lastPrinted>
  <dcterms:created xsi:type="dcterms:W3CDTF">2012-09-19T09:44:42Z</dcterms:created>
  <dcterms:modified xsi:type="dcterms:W3CDTF">2012-09-24T15:59:39Z</dcterms:modified>
</cp:coreProperties>
</file>