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104" d="100"/>
          <a:sy n="104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19A1-76BA-4D53-826D-6C6303715606}" type="datetimeFigureOut">
              <a:rPr lang="is-IS" smtClean="0"/>
              <a:pPr/>
              <a:t>17.3.2010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CFB5E-32C0-4393-8D8A-92194E47D45C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inhlidin.com/" TargetMode="External"/><Relationship Id="rId2" Type="http://schemas.openxmlformats.org/officeDocument/2006/relationships/hyperlink" Target="http://www.dv.is/frettir/2009/11/17/drengurinn-afram-hja-ommu-mikil-gled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sir.is/article/2010153857186" TargetMode="External"/><Relationship Id="rId4" Type="http://schemas.openxmlformats.org/officeDocument/2006/relationships/hyperlink" Target="http://www.visir.is/article/20094457387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Fjölmiðlar og Barnavernd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Yfirlit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Áhugi fjölmiðla og fjölmiðlamanna (fáir)</a:t>
            </a:r>
          </a:p>
          <a:p>
            <a:r>
              <a:rPr lang="is-IS" dirty="0" smtClean="0"/>
              <a:t>Framsetning umfjöllunar (æsifréttir)</a:t>
            </a:r>
          </a:p>
          <a:p>
            <a:r>
              <a:rPr lang="is-IS" dirty="0" smtClean="0"/>
              <a:t>Nálgunin (sjónarhóll barnsins útundan)</a:t>
            </a:r>
          </a:p>
          <a:p>
            <a:r>
              <a:rPr lang="is-IS" dirty="0" smtClean="0"/>
              <a:t>Vinnubrögðin (Oft ekki skoðað vel)</a:t>
            </a:r>
          </a:p>
          <a:p>
            <a:r>
              <a:rPr lang="is-IS" dirty="0" smtClean="0"/>
              <a:t>Starfsumhverfið og fylgifiskar umfjöllunar (hótanir og fleira í þeim dúr)</a:t>
            </a:r>
          </a:p>
          <a:p>
            <a:r>
              <a:rPr lang="is-IS" dirty="0" smtClean="0"/>
              <a:t>Málfrelsi sérfræðinga lítið</a:t>
            </a:r>
          </a:p>
          <a:p>
            <a:r>
              <a:rPr lang="is-IS" dirty="0" smtClean="0"/>
              <a:t>Nokkur dæmi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Áhugi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Fjölmiðlamenn flestir menntaðir á öðrum sviðum</a:t>
            </a:r>
          </a:p>
          <a:p>
            <a:r>
              <a:rPr lang="is-IS" dirty="0" smtClean="0"/>
              <a:t>Fókusinn er á stjórnmál og núna efnahagsmál</a:t>
            </a:r>
          </a:p>
          <a:p>
            <a:r>
              <a:rPr lang="is-IS" dirty="0" smtClean="0"/>
              <a:t>Barnaverndarmál verða alltaf útundan</a:t>
            </a:r>
          </a:p>
          <a:p>
            <a:r>
              <a:rPr lang="is-IS" dirty="0" smtClean="0"/>
              <a:t>Hluti af skýringunni kann að vera að karlmenn eru oftar ritstjórar (steriotype..en svona er þetta)</a:t>
            </a:r>
          </a:p>
          <a:p>
            <a:r>
              <a:rPr lang="is-IS" dirty="0" smtClean="0"/>
              <a:t>Nokkir fjölmiðlamenn sjá því um þetta að mestu</a:t>
            </a:r>
          </a:p>
          <a:p>
            <a:r>
              <a:rPr lang="is-IS" dirty="0" smtClean="0"/>
              <a:t>Þeir þurfa að komast í góðan contact við sérfræðinga og fá hlutlaust mat</a:t>
            </a:r>
          </a:p>
          <a:p>
            <a:r>
              <a:rPr lang="is-IS" dirty="0" smtClean="0"/>
              <a:t>Almennt sinna íslenskir fjölmiðlar þessum málum alls ekki nógu vel</a:t>
            </a:r>
            <a:endParaRPr lang="is-I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Framsetning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Framstningin skiptist að mestu í tvennt.</a:t>
            </a:r>
          </a:p>
          <a:p>
            <a:r>
              <a:rPr lang="is-IS" dirty="0" smtClean="0"/>
              <a:t>Annars vegar æsifréttamennska, þegar sláandi mál eru til umfjöllunar </a:t>
            </a:r>
          </a:p>
          <a:p>
            <a:r>
              <a:rPr lang="is-IS" dirty="0" smtClean="0"/>
              <a:t>Hins vegar málþing eða hlutlausar fréttir sem fá þá oft ekki mikið vægi</a:t>
            </a:r>
          </a:p>
          <a:p>
            <a:r>
              <a:rPr lang="is-IS" dirty="0" smtClean="0"/>
              <a:t>Oftar en ekki kemur fréttin frá ósáttu foreldri</a:t>
            </a:r>
          </a:p>
          <a:p>
            <a:r>
              <a:rPr lang="is-IS" dirty="0"/>
              <a:t> </a:t>
            </a:r>
            <a:r>
              <a:rPr lang="is-IS" dirty="0" smtClean="0"/>
              <a:t>Tíminn til vinnu er af skornum skammti og umfjöllunin ber þess merki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Nálgunin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Barnið er ekki til frásagnar og því er sjaldnast farið í málið út frá sjónarhóli þess</a:t>
            </a:r>
          </a:p>
          <a:p>
            <a:r>
              <a:rPr lang="is-IS" dirty="0" smtClean="0"/>
              <a:t>Fréttamaðurinn skoðar fréttapunktinn í málinu númer eitt tvö og þrjú</a:t>
            </a:r>
          </a:p>
          <a:p>
            <a:r>
              <a:rPr lang="is-IS" dirty="0" smtClean="0"/>
              <a:t>Oft einhliða nálgun, þar sem sagan kemur frá annarri hliðinni og ef leitað er viðbragða hjá honum verða þau stundum ofsafengin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Vinnubrögðin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dirty="0" smtClean="0"/>
              <a:t>Það er almennt vandamál fjölmiðla á Íslandi að tíminn er lítill og því er umfjöllun oft ekki nógu vönduð</a:t>
            </a:r>
          </a:p>
          <a:p>
            <a:r>
              <a:rPr lang="is-IS" dirty="0" smtClean="0"/>
              <a:t>Þetta er sérstaklega mikið vandamál í viðkvæmum málum</a:t>
            </a:r>
          </a:p>
          <a:p>
            <a:r>
              <a:rPr lang="is-IS" dirty="0" smtClean="0"/>
              <a:t>Stundum er forsjáraðilum leyft að vaða uppi og þar sem barnaverndarstarfsfólk er bundið trúnaði kemur hið rétta ekki fram</a:t>
            </a:r>
          </a:p>
          <a:p>
            <a:r>
              <a:rPr lang="is-IS" dirty="0" smtClean="0"/>
              <a:t>2 nýleg dæmi. </a:t>
            </a:r>
          </a:p>
          <a:p>
            <a:r>
              <a:rPr lang="is-IS" dirty="0" smtClean="0"/>
              <a:t>Umfjöllun DV og fleiri fjölmiðla í sumar um mömmu og ömmu sem misstu forræði</a:t>
            </a:r>
          </a:p>
          <a:p>
            <a:r>
              <a:rPr lang="is-IS" dirty="0" smtClean="0"/>
              <a:t>Umfjöllun Stöðvar 2 um barn sem var tekið af heimili pabba síns og flutt út á land</a:t>
            </a:r>
          </a:p>
          <a:p>
            <a:r>
              <a:rPr lang="is-IS" dirty="0" smtClean="0"/>
              <a:t>Í báðum tilvikum var umfjöllunin mjög einhliða og í raun beinlínis röng</a:t>
            </a:r>
          </a:p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Starfsumhverfið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dirty="0" smtClean="0"/>
              <a:t>Starfsumhverfi fjölmiðla á Íslandi er hræðilegt</a:t>
            </a:r>
          </a:p>
          <a:p>
            <a:r>
              <a:rPr lang="is-IS" dirty="0" smtClean="0"/>
              <a:t>Versnaði enn nýlega þegar blaðamenn eru gerðir persónulega ábyrgir fyrir ummælum viðmælenda sinna</a:t>
            </a:r>
          </a:p>
          <a:p>
            <a:r>
              <a:rPr lang="is-IS" dirty="0" smtClean="0"/>
              <a:t>Lögsóknir eru orðnar vopn gegn blaðamönnum til að þagga niður mál</a:t>
            </a:r>
          </a:p>
          <a:p>
            <a:r>
              <a:rPr lang="is-IS" dirty="0" smtClean="0"/>
              <a:t>Ég er nýkominn úr svona máli. Aldrei lent í öðru eins</a:t>
            </a:r>
          </a:p>
          <a:p>
            <a:r>
              <a:rPr lang="is-IS" dirty="0" smtClean="0"/>
              <a:t>Allt byggt á sandi, en hótanirnar hafa áhrif.</a:t>
            </a:r>
          </a:p>
          <a:p>
            <a:r>
              <a:rPr lang="is-IS" dirty="0" smtClean="0"/>
              <a:t>Eitt nýlegt tilfelli þar sem hætt var við umfjöllun eingöngu út af þessu</a:t>
            </a:r>
          </a:p>
          <a:p>
            <a:r>
              <a:rPr lang="is-IS" dirty="0" smtClean="0"/>
              <a:t>Fjölmiðlar þyrftu að eiga aðgang að sérfræðingi sem getur gefið í stuttu máli hlutlaust mat í erfiðum málum þar sem báðir aðilar sem eiga í hlut eru ofsafengnir</a:t>
            </a:r>
            <a:endParaRPr lang="is-I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Þagnarskylda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Getur verið vandamál að barnaverndarstarfsmenn megi ekki tjá sig</a:t>
            </a:r>
          </a:p>
          <a:p>
            <a:r>
              <a:rPr lang="is-IS" dirty="0" smtClean="0"/>
              <a:t>Dæmin 2 að ofan til dæmis. Mjög vont að umfjöllun verði röng út af þagnarskyldu</a:t>
            </a:r>
          </a:p>
          <a:p>
            <a:r>
              <a:rPr lang="is-IS" dirty="0" smtClean="0"/>
              <a:t>Flókið mál, því auðvitað er eðlilegt að ekki sé verið að tjá sig um einstök mál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Dæmi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http://www.dv.is/frettir/2009/11/17/drengurinn-afram-hja-ommu-mikil-gledi/</a:t>
            </a:r>
            <a:endParaRPr lang="is-IS" dirty="0" smtClean="0"/>
          </a:p>
          <a:p>
            <a:r>
              <a:rPr lang="is-IS" dirty="0" smtClean="0">
                <a:hlinkClick r:id="rId3"/>
              </a:rPr>
              <a:t>http://hinhlidin.com/</a:t>
            </a:r>
            <a:endParaRPr lang="is-IS" dirty="0" smtClean="0"/>
          </a:p>
          <a:p>
            <a:r>
              <a:rPr lang="is-IS" dirty="0" smtClean="0">
                <a:hlinkClick r:id="rId4"/>
              </a:rPr>
              <a:t>http://www.visir.is/article/2009445738736</a:t>
            </a:r>
            <a:endParaRPr lang="is-IS" dirty="0" smtClean="0"/>
          </a:p>
          <a:p>
            <a:r>
              <a:rPr lang="is-IS" dirty="0" smtClean="0">
                <a:hlinkClick r:id="rId5"/>
              </a:rPr>
              <a:t>http://www.visir.is/article/2010153857186</a:t>
            </a: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Fjölmiðlar og Barnavernd</vt:lpstr>
      <vt:lpstr>Yfirlit</vt:lpstr>
      <vt:lpstr>Áhugi</vt:lpstr>
      <vt:lpstr>Framsetning</vt:lpstr>
      <vt:lpstr>Nálgunin</vt:lpstr>
      <vt:lpstr>Vinnubrögðin</vt:lpstr>
      <vt:lpstr>Starfsumhverfið</vt:lpstr>
      <vt:lpstr>Þagnarskylda</vt:lpstr>
      <vt:lpstr>Dæmi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Fjölmiðlar og Barnavernd</dc:title>
  <dc:creator>solvi</dc:creator>
  <cp:lastModifiedBy>steinunn</cp:lastModifiedBy>
  <cp:revision>9</cp:revision>
  <dcterms:created xsi:type="dcterms:W3CDTF">2010-02-20T12:54:15Z</dcterms:created>
  <dcterms:modified xsi:type="dcterms:W3CDTF">2010-03-17T15:21:59Z</dcterms:modified>
</cp:coreProperties>
</file>